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500ea71c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500ea71c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500ea71c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500ea71c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4fda9f54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4fda9f54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4f31335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4f31335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4fda9f5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4fda9f5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4fda9f54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4fda9f54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4fda9f54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4fda9f54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504767e2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504767e2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504767c3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504767c3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504767c3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504767c3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4fda9f54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4fda9f54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504767c3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504767c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504767c3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504767c3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504767c3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504767c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504767e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504767e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04767e2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504767e2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504767e2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504767e2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50502b5f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50502b5f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50502b5f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50502b5f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50502b5f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50502b5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50502b5f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50502b5f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331ca4c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331ca4c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50502b5f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50502b5f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50502b5f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50502b5f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4f313352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4f313352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50502b5f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50502b5f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331ca4c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331ca4c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500ea71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500ea71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500ea71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500ea71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500ea71c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500ea71c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500ea71c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500ea71c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500ea71c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500ea71c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Relationship Id="rId4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Modeling Tasks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being utilized for Content Based Filtering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Accuracy of </a:t>
            </a:r>
            <a:r>
              <a:rPr lang="en"/>
              <a:t>similar</a:t>
            </a:r>
            <a:r>
              <a:rPr lang="en"/>
              <a:t> content is small.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Question if we are choosing the right features?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 with a cosine similarity (metric)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RSME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Precision (Derived from Confusion Matrix)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Recall (Derived from Confusion Matrix)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425" y="665950"/>
            <a:ext cx="8774799" cy="367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15225"/>
            <a:ext cx="8839201" cy="4313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Task #2 Sentiment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 Are we able to determine if tips are positive or negative depending on business stars?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Are we able to determine if reviews are positive or negative?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we get what concerns a customer or what makes a customer happy?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this approach: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feature extraction we are using the CountVectorizer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are splitting 30% for test and 70 percent for training.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evaluation we since this is a classification problem, we are using a confusion matrix.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Sentiment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775" y="1152475"/>
            <a:ext cx="8520602" cy="36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6200"/>
            <a:ext cx="7714601" cy="4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500" y="322125"/>
            <a:ext cx="8700800" cy="392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0" y="95600"/>
            <a:ext cx="8926525" cy="504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650" y="635625"/>
            <a:ext cx="8911350" cy="367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200" y="247075"/>
            <a:ext cx="8274099" cy="464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/>
        </p:nvSpPr>
        <p:spPr>
          <a:xfrm>
            <a:off x="6847850" y="1087100"/>
            <a:ext cx="17196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Positive </a:t>
            </a:r>
            <a:r>
              <a:rPr lang="en" sz="2000">
                <a:solidFill>
                  <a:schemeClr val="dk1"/>
                </a:solidFill>
              </a:rPr>
              <a:t>Words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70" y="121350"/>
            <a:ext cx="68029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6342125" y="758625"/>
            <a:ext cx="2063400" cy="19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Count by Category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40" y="0"/>
            <a:ext cx="68174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/>
          <p:nvPr/>
        </p:nvSpPr>
        <p:spPr>
          <a:xfrm>
            <a:off x="7471775" y="1132750"/>
            <a:ext cx="1672200" cy="20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Negative Words</a:t>
            </a:r>
            <a:endParaRPr sz="2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49" y="141150"/>
            <a:ext cx="6443223" cy="48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/>
          <p:nvPr/>
        </p:nvSpPr>
        <p:spPr>
          <a:xfrm>
            <a:off x="6235925" y="1137950"/>
            <a:ext cx="2291100" cy="20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Neutral Words</a:t>
            </a:r>
            <a:endParaRPr sz="3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Techniques </a:t>
            </a:r>
            <a:endParaRPr/>
          </a:p>
        </p:txBody>
      </p:sp>
      <p:sp>
        <p:nvSpPr>
          <p:cNvPr id="186" name="Google Shape;186;p34"/>
          <p:cNvSpPr txBox="1"/>
          <p:nvPr>
            <p:ph idx="1" type="body"/>
          </p:nvPr>
        </p:nvSpPr>
        <p:spPr>
          <a:xfrm>
            <a:off x="311700" y="1152475"/>
            <a:ext cx="55602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Subjectivity Rating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Confusion Matrix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Reviews</a:t>
            </a:r>
            <a:endParaRPr/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825" y="790126"/>
            <a:ext cx="7335349" cy="404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175" y="214700"/>
            <a:ext cx="7920074" cy="492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4" y="217425"/>
            <a:ext cx="8148457" cy="45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0" y="99100"/>
            <a:ext cx="8208351" cy="296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258740"/>
            <a:ext cx="9144002" cy="1736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50" y="136550"/>
            <a:ext cx="8632774" cy="4582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" y="0"/>
            <a:ext cx="785485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0"/>
          <p:cNvSpPr txBox="1"/>
          <p:nvPr/>
        </p:nvSpPr>
        <p:spPr>
          <a:xfrm>
            <a:off x="6918700" y="576550"/>
            <a:ext cx="1410900" cy="12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Positivity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1"/>
          <p:cNvSpPr txBox="1"/>
          <p:nvPr>
            <p:ph idx="1" type="body"/>
          </p:nvPr>
        </p:nvSpPr>
        <p:spPr>
          <a:xfrm>
            <a:off x="6994550" y="1727100"/>
            <a:ext cx="300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Netural</a:t>
            </a:r>
            <a:endParaRPr/>
          </a:p>
        </p:txBody>
      </p:sp>
      <p:pic>
        <p:nvPicPr>
          <p:cNvPr id="228" name="Google Shape;2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50" y="110000"/>
            <a:ext cx="6658502" cy="492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172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 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433075" y="1546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Selected modeling technique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Generated Test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the developed models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models will be assessed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 txBox="1"/>
          <p:nvPr>
            <p:ph idx="1" type="body"/>
          </p:nvPr>
        </p:nvSpPr>
        <p:spPr>
          <a:xfrm>
            <a:off x="6933850" y="1152475"/>
            <a:ext cx="265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Negative</a:t>
            </a:r>
            <a:endParaRPr/>
          </a:p>
        </p:txBody>
      </p:sp>
      <p:pic>
        <p:nvPicPr>
          <p:cNvPr id="234" name="Google Shape;2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348250"/>
            <a:ext cx="6303524" cy="412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Techniques</a:t>
            </a:r>
            <a:endParaRPr/>
          </a:p>
        </p:txBody>
      </p:sp>
      <p:sp>
        <p:nvSpPr>
          <p:cNvPr id="240" name="Google Shape;240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Subjectivity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Confusion matrix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took a subset of reviews (we might need to increase our data size due to the words we have found)  </a:t>
            </a:r>
            <a:r>
              <a:rPr b="1" lang="en"/>
              <a:t>(Ex: As words that have had a low sentiment end up in the positive, negative, and neutral word cloud).</a:t>
            </a:r>
            <a:endParaRPr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4"/>
          <p:cNvSpPr txBox="1"/>
          <p:nvPr>
            <p:ph type="title"/>
          </p:nvPr>
        </p:nvSpPr>
        <p:spPr>
          <a:xfrm>
            <a:off x="311700" y="445025"/>
            <a:ext cx="311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# 3  Status on Photos:</a:t>
            </a:r>
            <a:endParaRPr/>
          </a:p>
        </p:txBody>
      </p:sp>
      <p:pic>
        <p:nvPicPr>
          <p:cNvPr id="246" name="Google Shape;24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3375" y="0"/>
            <a:ext cx="5286951" cy="304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4"/>
          <p:cNvPicPr preferRelativeResize="0"/>
          <p:nvPr/>
        </p:nvPicPr>
        <p:blipFill rotWithShape="1">
          <a:blip r:embed="rId4">
            <a:alphaModFix/>
          </a:blip>
          <a:srcRect b="-4930" l="1820" r="-1819" t="4930"/>
          <a:stretch/>
        </p:blipFill>
        <p:spPr>
          <a:xfrm>
            <a:off x="101150" y="2250350"/>
            <a:ext cx="8668598" cy="277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4"/>
          <p:cNvSpPr/>
          <p:nvPr/>
        </p:nvSpPr>
        <p:spPr>
          <a:xfrm>
            <a:off x="5856600" y="3884175"/>
            <a:ext cx="3186300" cy="100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create a classifier to determine what label is most representative of a business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['inside' 'food' 'outside' 'drink' 'menu']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Whats next?</a:t>
            </a:r>
            <a:endParaRPr/>
          </a:p>
        </p:txBody>
      </p:sp>
      <p:sp>
        <p:nvSpPr>
          <p:cNvPr id="254" name="Google Shape;254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Determining what is the best model?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Hyperparameter</a:t>
            </a:r>
            <a:r>
              <a:rPr lang="en"/>
              <a:t> tuning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Deploy models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Determine plans for </a:t>
            </a:r>
            <a:r>
              <a:rPr lang="en"/>
              <a:t>maintenance</a:t>
            </a:r>
            <a:r>
              <a:rPr lang="en"/>
              <a:t> and future work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#1 Generating Restaurant Recommendations for a User 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470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Collaborative Filtering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Decision Tree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Multinomial</a:t>
            </a:r>
            <a:r>
              <a:rPr lang="en"/>
              <a:t> Naive Bayes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Content Filtering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/>
        </p:nvSpPr>
        <p:spPr>
          <a:xfrm>
            <a:off x="913050" y="3065375"/>
            <a:ext cx="76086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We are splitting 30% for test and 70 percent for training.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For evaluation we since this is a classification problem, we are using a confusion matrix.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We will determine if we use more evaluation metrics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875"/>
            <a:ext cx="9054375" cy="493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5021750" y="2586975"/>
            <a:ext cx="381060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Review count and business_stars, can we predict if a customer would like the place?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00" y="228325"/>
            <a:ext cx="6900275" cy="320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93193"/>
            <a:ext cx="9144001" cy="63541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5643900" y="334775"/>
            <a:ext cx="3500100" cy="27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tried the model with seeing what restaurants are most similar to Pita Jungle. The correlations we  got were small.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this approach can be improved with a Memory Based-Collaborative Filtering. Or a model based collaborative filtering which is good with dealing with scalability and sparsity. If we do this we can evaluate with RSME.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75" y="221425"/>
            <a:ext cx="8061700" cy="4139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9"/>
          <p:cNvCxnSpPr/>
          <p:nvPr/>
        </p:nvCxnSpPr>
        <p:spPr>
          <a:xfrm rot="10800000">
            <a:off x="1836000" y="4309100"/>
            <a:ext cx="4415100" cy="66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8100" y="2815226"/>
            <a:ext cx="2023925" cy="20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Multinominal naive bayes, based on the cleaned tips, we are trying to classify what words can gear you towards the right recommendation. 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n"/>
              <a:t>Unfortunately with this approach. 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n"/>
              <a:t>The accuracy was almost close to 0.  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Right now this approach would need a quite a bit of work. I honestly, feel that maybe we would get more out out of it using reviews. It could be how we preprocessed the data.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25" y="0"/>
            <a:ext cx="9035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